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6" r:id="rId4"/>
    <p:sldId id="267" r:id="rId5"/>
    <p:sldId id="265" r:id="rId6"/>
  </p:sldIdLst>
  <p:sldSz cx="9144000" cy="5143500" type="screen16x9"/>
  <p:notesSz cx="6858000" cy="9144000"/>
  <p:embeddedFontLst>
    <p:embeddedFont>
      <p:font typeface="Robo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40" y="30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0f2eeeb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0f2eeeb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0f2eeeb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0f2eeeb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58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0f2eeeb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0f2eeeb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04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f988d21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f988d21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088" y="174996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Digital Leaders Assembly</a:t>
            </a:r>
            <a:endParaRPr dirty="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01213"/>
            <a:ext cx="30861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822847" cy="147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4550" y="2614013"/>
            <a:ext cx="19812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550" y="152388"/>
            <a:ext cx="2387301" cy="16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158770"/>
            <a:ext cx="8520600" cy="1245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smtClean="0"/>
              <a:t>Digital Leaders</a:t>
            </a:r>
            <a:endParaRPr sz="8000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236268"/>
            <a:ext cx="8520600" cy="3246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 smtClean="0"/>
              <a:t>Responsibilities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Helping children around the school with </a:t>
            </a:r>
            <a:r>
              <a:rPr lang="en-GB" dirty="0" smtClean="0"/>
              <a:t>technology.</a:t>
            </a:r>
            <a:endParaRPr lang="en-GB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Managing IT resources, e.g. labelling and returning resources.</a:t>
            </a:r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Turn off technology when not in use.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Running clubs for other children in the computing suite.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Designing posters to raise awareness.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Training with Mr Robbins.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Share views on computing and how we can make it better as a school</a:t>
            </a:r>
            <a:r>
              <a:rPr lang="en-GB" dirty="0" smtClean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Lead assemblies.</a:t>
            </a:r>
            <a:endParaRPr lang="en-GB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i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  <p:pic>
        <p:nvPicPr>
          <p:cNvPr id="1026" name="Picture 2" descr="https://schoolmeritstickers.com/data/img/products/main/_cache/bcd258ba8e61ee54dba12f94a2b57c99.jpg?52ab1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6" y="4023358"/>
            <a:ext cx="1032905" cy="10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4865" y="4023358"/>
            <a:ext cx="82686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will also receive a badge!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158770"/>
            <a:ext cx="8520600" cy="1245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smtClean="0"/>
              <a:t>Digital Leaders</a:t>
            </a:r>
            <a:endParaRPr sz="8000"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404518"/>
            <a:ext cx="8520600" cy="3246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smtClean="0"/>
              <a:t>How do I become one?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Your class teacher will select two children from each class.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You can write a supporting letter to let them know you would like to take part.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These letters will be available in your classes.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smtClean="0"/>
              <a:t>When will we find out?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Your class teacher will let you know on Friday.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07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20492" y="0"/>
            <a:ext cx="8520600" cy="1245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smtClean="0"/>
              <a:t>E-Safety</a:t>
            </a:r>
            <a:endParaRPr sz="8000" dirty="0"/>
          </a:p>
        </p:txBody>
      </p:sp>
      <p:pic>
        <p:nvPicPr>
          <p:cNvPr id="1026" name="Picture 2" descr="Online Safety | Springcroft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1277"/>
            <a:ext cx="2763471" cy="39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line safety poster | LearnEnglish Teens - British 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2" y="1161277"/>
            <a:ext cx="3119718" cy="3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4364" y="1380392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If you have any concerns about something that has happened on the internet please speak with an adult.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460950" y="369029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Be safe, be smart, be responsible.</a:t>
            </a:r>
            <a:endParaRPr dirty="0"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589" y="544067"/>
            <a:ext cx="3734385" cy="260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169</Words>
  <Application>Microsoft Office PowerPoint</Application>
  <PresentationFormat>On-screen Show (16:9)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Roboto</vt:lpstr>
      <vt:lpstr>Geometric</vt:lpstr>
      <vt:lpstr>Digital Leaders Assembly</vt:lpstr>
      <vt:lpstr>Digital Leaders</vt:lpstr>
      <vt:lpstr>Digital Leaders</vt:lpstr>
      <vt:lpstr>E-Safety</vt:lpstr>
      <vt:lpstr>Be safe, be smart, be responsible.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E-safety Assembly</dc:title>
  <dc:creator>Darrell Robbins</dc:creator>
  <cp:lastModifiedBy>Darrell Robbins</cp:lastModifiedBy>
  <cp:revision>6</cp:revision>
  <dcterms:modified xsi:type="dcterms:W3CDTF">2022-09-26T07:04:47Z</dcterms:modified>
</cp:coreProperties>
</file>