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of salad with fried rice, boiled eggs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with salmon cakes, salad and houmo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saferinternet.org.uk/" TargetMode="External"/><Relationship Id="rId3" Type="http://schemas.openxmlformats.org/officeDocument/2006/relationships/hyperlink" Target="https://www.internetmatters.org/" TargetMode="External"/><Relationship Id="rId4" Type="http://schemas.openxmlformats.org/officeDocument/2006/relationships/hyperlink" Target="https://parentzone.org.uk/home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154" name="Primary Online Safety Parents 2022.001.jpeg" descr="Primary Online Safety Parents 2022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201" name="Primary Online Safety Parents 2022.010.jpeg" descr="Primary Online Safety Parents 2022.0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5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206" name="Primary Online Safety Parents 2022.011.jpeg" descr="Primary Online Safety Parents 2022.0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211" name="Primary Online Safety Parents 2022.012.jpeg" descr="Primary Online Safety Parents 2022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216" name="Primary Online Safety Parents 2022.013.jpeg" descr="Primary Online Safety Parents 2022.01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9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221" name="Primary Online Safety Parents 2022.014.jpeg" descr="Primary Online Safety Parents 2022.01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226" name="Primary Online Safety Parents 2022.015.jpeg" descr="Primary Online Safety Parents 2022.0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9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0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231" name="Primary Online Safety Parents 2022.016.jpeg" descr="Primary Online Safety Parents 2022.0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4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5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236" name="Primary Online Safety Parents 2022.017.jpeg" descr="Primary Online Safety Parents 2022.01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241" name="Primary Online Safety Parents 2022.018.jpeg" descr="Primary Online Safety Parents 2022.01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upport for you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</p:spPr>
        <p:txBody>
          <a:bodyPr anchor="ctr"/>
          <a:lstStyle>
            <a:lvl1pPr algn="ctr" defTabSz="584200">
              <a:lnSpc>
                <a:spcPct val="100000"/>
              </a:lnSpc>
              <a:defRPr b="0" spc="0" sz="8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Support for you</a:t>
            </a:r>
          </a:p>
        </p:txBody>
      </p:sp>
      <p:sp>
        <p:nvSpPr>
          <p:cNvPr id="244" name="You can alway speak to: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</p:spPr>
        <p:txBody>
          <a:bodyPr anchor="ctr"/>
          <a:lstStyle/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You can alway speak to:</a:t>
            </a:r>
          </a:p>
          <a:p>
            <a:pPr lvl="1" marL="7112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CEOP</a:t>
            </a:r>
          </a:p>
          <a:p>
            <a:pPr lvl="1" marL="7112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NSPCC</a:t>
            </a:r>
          </a:p>
          <a:p>
            <a:pPr lvl="1" marL="7112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School</a:t>
            </a:r>
          </a:p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Or for more general information you can visit these sites:</a:t>
            </a:r>
          </a:p>
          <a:p>
            <a:pPr lvl="1" marL="7112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UK Safer Internet Centre (</a:t>
            </a:r>
            <a:r>
              <a:rPr u="sng">
                <a:hlinkClick r:id="rId2" invalidUrl="" action="" tgtFrame="" tooltip="" history="1" highlightClick="0" endSnd="0"/>
              </a:rPr>
              <a:t>https://www.saferinternet.org.uk/</a:t>
            </a:r>
            <a:r>
              <a:t>)</a:t>
            </a:r>
          </a:p>
          <a:p>
            <a:pPr lvl="1" marL="7112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Internet Matters (</a:t>
            </a:r>
            <a:r>
              <a:rPr u="sng">
                <a:hlinkClick r:id="rId3" invalidUrl="" action="" tgtFrame="" tooltip="" history="1" highlightClick="0" endSnd="0"/>
              </a:rPr>
              <a:t>https://www.internetmatters.org/</a:t>
            </a:r>
            <a:r>
              <a:t>)</a:t>
            </a:r>
          </a:p>
          <a:p>
            <a:pPr lvl="1" marL="711200" indent="-355600" defTabSz="467359">
              <a:lnSpc>
                <a:spcPct val="100000"/>
              </a:lnSpc>
              <a:spcBef>
                <a:spcPts val="3300"/>
              </a:spcBef>
              <a:buSzPct val="145000"/>
              <a:defRPr sz="2560"/>
            </a:pPr>
            <a:r>
              <a:t>The Parent Zone (</a:t>
            </a:r>
            <a:r>
              <a:rPr u="sng">
                <a:hlinkClick r:id="rId4" invalidUrl="" action="" tgtFrame="" tooltip="" history="1" highlightClick="0" endSnd="0"/>
              </a:rPr>
              <a:t>https://parentzone.org.uk/home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159" name="Primary Online Safety Parents 2022.002.jpeg" descr="Primary Online Safety Parents 2022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164" name="Primary Online Safety Parents 2022.003.jpeg" descr="Primary Online Safety Parents 2022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169" name="Primary Online Safety Parents 2022.004.jpeg" descr="Primary Online Safety Parents 2022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174" name="Primary Online Safety Parents 2022.005.jpeg" descr="Primary Online Safety Parents 2022.005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606"/>
          <a:stretch>
            <a:fillRect/>
          </a:stretch>
        </p:blipFill>
        <p:spPr>
          <a:xfrm>
            <a:off x="0" y="0"/>
            <a:ext cx="13004800" cy="9206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https://www.ofcom.org.uk/__data/assets/pdf_file/0024/234609/childrens-media-use-and-attitudes-report-2022.pdf"/>
          <p:cNvSpPr txBox="1"/>
          <p:nvPr/>
        </p:nvSpPr>
        <p:spPr>
          <a:xfrm>
            <a:off x="922172" y="9289948"/>
            <a:ext cx="11160456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>
                <a:solidFill>
                  <a:schemeClr val="accent1"/>
                </a:solidFill>
              </a:defRPr>
            </a:lvl1pPr>
          </a:lstStyle>
          <a:p>
            <a:pPr/>
            <a:r>
              <a:t>https://www.ofcom.org.uk/__data/assets/pdf_file/0024/234609/childrens-media-use-and-attitudes-report-2022.pdf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180" name="Primary Online Safety Parents 2022.006.jpeg" descr="Primary Online Safety Parents 2022.006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946"/>
          <a:stretch>
            <a:fillRect/>
          </a:stretch>
        </p:blipFill>
        <p:spPr>
          <a:xfrm>
            <a:off x="0" y="0"/>
            <a:ext cx="13004800" cy="9173647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https://www.ofcom.org.uk/__data/assets/pdf_file/0024/234609/childrens-media-use-and-attitudes-report-2022.pdf"/>
          <p:cNvSpPr txBox="1"/>
          <p:nvPr/>
        </p:nvSpPr>
        <p:spPr>
          <a:xfrm>
            <a:off x="922172" y="9289948"/>
            <a:ext cx="11160456" cy="33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b="1">
                <a:solidFill>
                  <a:schemeClr val="accent1"/>
                </a:solidFill>
              </a:defRPr>
            </a:lvl1pPr>
          </a:lstStyle>
          <a:p>
            <a:pPr/>
            <a:r>
              <a:t>https://www.ofcom.org.uk/__data/assets/pdf_file/0024/234609/childrens-media-use-and-attitudes-report-2022.pdf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186" name="Primary Online Safety Parents 2022.007.jpeg" descr="Primary Online Safety Parents 2022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191" name="Primary Online Safety Parents 2022.008.jpeg" descr="Primary Online Safety Parents 2022.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716590">
              <a:defRPr spc="-118" sz="5940"/>
            </a:pPr>
          </a:p>
        </p:txBody>
      </p:sp>
      <p:pic>
        <p:nvPicPr>
          <p:cNvPr id="196" name="Primary Online Safety Parents 2022.009.jpeg" descr="Primary Online Safety Parents 2022.00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